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02" r:id="rId17"/>
    <p:sldId id="300" r:id="rId18"/>
    <p:sldId id="301" r:id="rId19"/>
    <p:sldId id="309" r:id="rId20"/>
    <p:sldId id="310" r:id="rId21"/>
    <p:sldId id="317" r:id="rId22"/>
    <p:sldId id="312" r:id="rId23"/>
    <p:sldId id="311" r:id="rId24"/>
    <p:sldId id="313" r:id="rId25"/>
    <p:sldId id="315" r:id="rId26"/>
    <p:sldId id="314" r:id="rId27"/>
    <p:sldId id="308" r:id="rId28"/>
    <p:sldId id="305" r:id="rId29"/>
    <p:sldId id="316" r:id="rId30"/>
    <p:sldId id="306" r:id="rId31"/>
    <p:sldId id="307" r:id="rId32"/>
    <p:sldId id="320" r:id="rId33"/>
    <p:sldId id="321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2145"/>
            <a:ext cx="11243553" cy="4824818"/>
          </a:xfrm>
        </p:spPr>
        <p:txBody>
          <a:bodyPr/>
          <a:lstStyle/>
          <a:p>
            <a:r>
              <a:rPr lang="en-US" dirty="0"/>
              <a:t>E.g., can we reach city y from city x (hint: Juneau not accessible)?</a:t>
            </a:r>
          </a:p>
          <a:p>
            <a:r>
              <a:rPr lang="en-US" dirty="0"/>
              <a:t>Need two sets, one for avoiding cycles, another for reached nodes</a:t>
            </a:r>
          </a:p>
          <a:p>
            <a:r>
              <a:rPr lang="en-US" dirty="0"/>
              <a:t>If used seen only, then p would be in reach, but maybe no cycle to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125432" y="2847018"/>
            <a:ext cx="847811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reaches, set(),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set(),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visited,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22250" y="1552752"/>
            <a:ext cx="85280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# found q!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t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83" y="2728752"/>
            <a:ext cx="3267430" cy="2517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60444" y="52465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970721" y="5615927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set of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AB90D-F790-8B43-B6C1-7466B8C8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53" y="224201"/>
            <a:ext cx="198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F687-F718-2B49-AC84-AC579668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1825625"/>
            <a:ext cx="1067943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Find linear ordering of nodes in</a:t>
            </a:r>
            <a:br>
              <a:rPr lang="en-US" dirty="0"/>
            </a:br>
            <a:r>
              <a:rPr lang="en-US" dirty="0"/>
              <a:t>directed acyclic graph such that all constraints,</a:t>
            </a:r>
            <a:br>
              <a:rPr lang="en-US" dirty="0"/>
            </a:br>
            <a:r>
              <a:rPr lang="en-US" dirty="0"/>
              <a:t>u-&gt;v, are satisfied where u depends on v so</a:t>
            </a:r>
            <a:br>
              <a:rPr lang="en-US" dirty="0"/>
            </a:br>
            <a:r>
              <a:rPr lang="en-US" dirty="0"/>
              <a:t>v must come before u OR u-&gt;v mean u precedes v</a:t>
            </a:r>
          </a:p>
          <a:p>
            <a:r>
              <a:rPr lang="en-US" dirty="0"/>
              <a:t>Examples: task ordering or course </a:t>
            </a:r>
            <a:r>
              <a:rPr lang="en-US" dirty="0" err="1"/>
              <a:t>prereq</a:t>
            </a:r>
            <a:r>
              <a:rPr lang="en-US" dirty="0"/>
              <a:t> chain.</a:t>
            </a:r>
          </a:p>
          <a:p>
            <a:r>
              <a:rPr lang="en-US" dirty="0"/>
              <a:t>E.g., 502 is </a:t>
            </a:r>
            <a:r>
              <a:rPr lang="en-US" dirty="0" err="1"/>
              <a:t>prereq</a:t>
            </a:r>
            <a:r>
              <a:rPr lang="en-US" dirty="0"/>
              <a:t> for 621 and 601… </a:t>
            </a:r>
            <a:br>
              <a:rPr lang="en-US" dirty="0"/>
            </a:br>
            <a:r>
              <a:rPr lang="en-US" dirty="0"/>
              <a:t>Find order we should take classes</a:t>
            </a:r>
          </a:p>
          <a:p>
            <a:r>
              <a:rPr lang="en-US" dirty="0"/>
              <a:t>Sort is not usually unique</a:t>
            </a:r>
          </a:p>
          <a:p>
            <a:r>
              <a:rPr lang="en-US" dirty="0"/>
              <a:t>Cycles are meaningless for dependencies;</a:t>
            </a:r>
            <a:br>
              <a:rPr lang="en-US" dirty="0"/>
            </a:br>
            <a:r>
              <a:rPr lang="en-US" dirty="0"/>
              <a:t>how can 630-01 be attended before itself?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/>
                  <a:t> undirected </a:t>
                </a:r>
                <a:r>
                  <a:rPr lang="en-US" dirty="0"/>
                  <a:t>edges is &gt;=0 and &lt;=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</a:t>
                </a:r>
                <a:r>
                  <a:rPr lang="mr-IN" i="1" dirty="0" err="1"/>
                  <a:t>n</a:t>
                </a:r>
                <a:r>
                  <a:rPr lang="mr-IN" dirty="0"/>
                  <a:t>(</a:t>
                </a:r>
                <a:r>
                  <a:rPr lang="mr-IN" i="1" dirty="0" err="1"/>
                  <a:t>n</a:t>
                </a:r>
                <a:r>
                  <a:rPr lang="en-US" i="1" dirty="0"/>
                  <a:t>-</a:t>
                </a:r>
                <a:r>
                  <a:rPr lang="mr-IN" i="1" dirty="0"/>
                  <a:t>1</a:t>
                </a:r>
                <a:r>
                  <a:rPr lang="mr-IN" dirty="0"/>
                  <a:t>)</a:t>
                </a:r>
                <a:r>
                  <a:rPr lang="mr-IN" i="1" dirty="0"/>
                  <a:t>/2</a:t>
                </a:r>
                <a:br>
                  <a:rPr lang="en-US" i="1" dirty="0"/>
                </a:br>
                <a:r>
                  <a:rPr lang="en-US" dirty="0"/>
                  <a:t>since n nodes can connect to n-1 other nodes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950" t="-3801" r="-1900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3130709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630, lunch, seminar, 689,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9730-CE42-BF41-BC18-638A93B4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1786369" y="2630289"/>
            <a:ext cx="913183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4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</a:t>
            </a:r>
            <a:r>
              <a:rPr lang="en-US"/>
              <a:t>recursive backtracking to find all nodes)</a:t>
            </a:r>
            <a:endParaRPr lang="en-US" dirty="0"/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/>
              <a:t>For p in nodes: report </a:t>
            </a:r>
            <a:r>
              <a:rPr lang="en-US" dirty="0" err="1"/>
              <a:t>iscyclic</a:t>
            </a:r>
            <a:r>
              <a:rPr lang="en-US" dirty="0"/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240" y="1825625"/>
            <a:ext cx="37815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260F-C0A3-0C49-84F2-C9631FD5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lists P,Q and function conn(</a:t>
            </a:r>
            <a:r>
              <a:rPr lang="en-US" dirty="0" err="1"/>
              <a:t>p,q</a:t>
            </a:r>
            <a:r>
              <a:rPr lang="en-US" dirty="0"/>
              <a:t>)=true if edge p-&gt;q exists. P is origin (starting) nodes and Q destination nodes. Report 1 for P[</a:t>
            </a:r>
            <a:r>
              <a:rPr lang="en-US" dirty="0" err="1"/>
              <a:t>i</a:t>
            </a:r>
            <a:r>
              <a:rPr lang="en-US" dirty="0"/>
              <a:t>] reaches Q[</a:t>
            </a:r>
            <a:r>
              <a:rPr lang="en-US" dirty="0" err="1"/>
              <a:t>i</a:t>
            </a:r>
            <a:r>
              <a:rPr lang="en-US" dirty="0"/>
              <a:t>] directly or indirectly</a:t>
            </a:r>
          </a:p>
          <a:p>
            <a:r>
              <a:rPr lang="en-US" dirty="0"/>
              <a:t>E.g., P, Q could be cities and conn(</a:t>
            </a:r>
            <a:r>
              <a:rPr lang="en-US" dirty="0" err="1"/>
              <a:t>p,q</a:t>
            </a:r>
            <a:r>
              <a:rPr lang="en-US" dirty="0"/>
              <a:t>)=true if direct flight p-&gt;q</a:t>
            </a:r>
          </a:p>
          <a:p>
            <a:r>
              <a:rPr lang="en-US" dirty="0"/>
              <a:t>Create graph using conn(</a:t>
            </a:r>
            <a:r>
              <a:rPr lang="en-US" dirty="0" err="1"/>
              <a:t>p,q</a:t>
            </a:r>
            <a:r>
              <a:rPr lang="en-US" dirty="0"/>
              <a:t>) for all nodes in P and Q</a:t>
            </a:r>
          </a:p>
          <a:p>
            <a:r>
              <a:rPr lang="en-US" dirty="0"/>
              <a:t>For each P[</a:t>
            </a:r>
            <a:r>
              <a:rPr lang="en-US" dirty="0" err="1"/>
              <a:t>i</a:t>
            </a:r>
            <a:r>
              <a:rPr lang="en-US" dirty="0"/>
              <a:t>], see if Q[</a:t>
            </a:r>
            <a:r>
              <a:rPr lang="en-US" dirty="0" err="1"/>
              <a:t>i</a:t>
            </a:r>
            <a:r>
              <a:rPr lang="en-US" dirty="0"/>
              <a:t>] is in reaches(P[</a:t>
            </a:r>
            <a:r>
              <a:rPr lang="en-US" dirty="0" err="1"/>
              <a:t>i</a:t>
            </a:r>
            <a:r>
              <a:rPr lang="en-US" dirty="0"/>
              <a:t>]) set.</a:t>
            </a:r>
          </a:p>
        </p:txBody>
      </p:sp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DFS; at each node q, look up word consisting of all letters on path from p to q, checking </a:t>
            </a:r>
            <a:r>
              <a:rPr lang="en-US"/>
              <a:t>for duplicated </a:t>
            </a:r>
            <a:r>
              <a:rPr lang="en-US" dirty="0"/>
              <a:t>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0" y="6359683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8D14-4082-B645-B5CF-B1C529BF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B2BD-6EB7-E440-8C59-ADA7AAF1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" y="1717399"/>
            <a:ext cx="5976430" cy="445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node and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2750</TotalTime>
  <Words>2723</Words>
  <Application>Microsoft Macintosh PowerPoint</Application>
  <PresentationFormat>Widescreen</PresentationFormat>
  <Paragraphs>264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Mangal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Microsoft Office User</cp:lastModifiedBy>
  <cp:revision>214</cp:revision>
  <cp:lastPrinted>2020-02-20T22:02:07Z</cp:lastPrinted>
  <dcterms:created xsi:type="dcterms:W3CDTF">2019-02-25T18:17:22Z</dcterms:created>
  <dcterms:modified xsi:type="dcterms:W3CDTF">2020-03-05T19:55:37Z</dcterms:modified>
</cp:coreProperties>
</file>